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>
        <p:scale>
          <a:sx n="150" d="100"/>
          <a:sy n="150" d="100"/>
        </p:scale>
        <p:origin x="258" y="-7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920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SMPTX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69658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Saccharomate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          </a:t>
                      </a: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</a:rPr>
                        <a:t>Fractomass</a:t>
                      </a:r>
                      <a:endParaRPr lang="en-US" altLang="ko-KR" sz="800" kern="0" spc="0" baseline="300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Pine tree</a:t>
                      </a:r>
                      <a:r>
                        <a:rPr lang="en-US" altLang="ko-KR" sz="800" u="none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u="none" kern="0" spc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(Korea</a:t>
                      </a:r>
                      <a:r>
                        <a:rPr lang="en-US" altLang="ko-KR" sz="800" kern="0" spc="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catalyzed hydrothermal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#B207,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1785516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5110" y="6276907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58701" y="6598527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69" name="TextBox 68"/>
          <p:cNvSpPr txBox="1"/>
          <p:nvPr/>
        </p:nvSpPr>
        <p:spPr>
          <a:xfrm>
            <a:off x="2853468" y="627252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06" y="6223247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직선 연결선 70"/>
          <p:cNvCxnSpPr/>
          <p:nvPr/>
        </p:nvCxnSpPr>
        <p:spPr>
          <a:xfrm>
            <a:off x="2468323" y="6480144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28" y="6575909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3" name="직선 연결선 72"/>
          <p:cNvCxnSpPr/>
          <p:nvPr/>
        </p:nvCxnSpPr>
        <p:spPr>
          <a:xfrm>
            <a:off x="2492706" y="681562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6537272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4447090" y="6514748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4431850" y="678368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77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6825372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직사각형 43"/>
          <p:cNvSpPr/>
          <p:nvPr/>
        </p:nvSpPr>
        <p:spPr>
          <a:xfrm>
            <a:off x="433846" y="2725242"/>
            <a:ext cx="5939869" cy="34518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74758"/>
              </p:ext>
            </p:extLst>
          </p:nvPr>
        </p:nvGraphicFramePr>
        <p:xfrm>
          <a:off x="908719" y="2828007"/>
          <a:ext cx="5058102" cy="3230716"/>
        </p:xfrm>
        <a:graphic>
          <a:graphicData uri="http://schemas.openxmlformats.org/drawingml/2006/table">
            <a:tbl>
              <a:tblPr/>
              <a:tblGrid>
                <a:gridCol w="1008113"/>
                <a:gridCol w="943089"/>
                <a:gridCol w="2081247"/>
                <a:gridCol w="1025653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Concentrations (g/L)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Monosugars</a:t>
                      </a:r>
                      <a:endParaRPr lang="en-US" sz="800" b="1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Glucose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3.531</a:t>
                      </a: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±0.077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Xylose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30.388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±0.641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Mannose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3.053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±0.187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Galactose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2.886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±0.134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Arabinose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1.656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±0.064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Byproducts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Formic acid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0.693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±0.101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Acetic acid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0.481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±0.088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Levulinic acid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5-HMF</a:t>
                      </a:r>
                      <a:endParaRPr lang="ko-KR" altLang="en-US" sz="80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0.314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±0.087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Furfural</a:t>
                      </a:r>
                      <a:endParaRPr lang="ko-KR" altLang="en-US" sz="800" dirty="0"/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±0.015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6913</TotalTime>
  <Words>119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97</cp:revision>
  <cp:lastPrinted>2017-01-20T00:24:28Z</cp:lastPrinted>
  <dcterms:created xsi:type="dcterms:W3CDTF">2014-12-10T01:06:30Z</dcterms:created>
  <dcterms:modified xsi:type="dcterms:W3CDTF">2017-06-30T07:42:06Z</dcterms:modified>
</cp:coreProperties>
</file>